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72" r:id="rId5"/>
    <p:sldId id="268" r:id="rId6"/>
    <p:sldId id="262" r:id="rId7"/>
    <p:sldId id="278" r:id="rId8"/>
    <p:sldId id="281" r:id="rId9"/>
    <p:sldId id="282" r:id="rId10"/>
    <p:sldId id="283" r:id="rId11"/>
    <p:sldId id="284" r:id="rId12"/>
    <p:sldId id="285" r:id="rId13"/>
    <p:sldId id="286" r:id="rId14"/>
    <p:sldId id="287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02" autoAdjust="0"/>
    <p:restoredTop sz="94551" autoAdjust="0"/>
  </p:normalViewPr>
  <p:slideViewPr>
    <p:cSldViewPr snapToGrid="0">
      <p:cViewPr varScale="1">
        <p:scale>
          <a:sx n="77" d="100"/>
          <a:sy n="77" d="100"/>
        </p:scale>
        <p:origin x="224" y="920"/>
      </p:cViewPr>
      <p:guideLst>
        <p:guide orient="horz" pos="3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0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5EBF189-F749-45B9-874F-ABDDA68A500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200F0FA-6216-499A-87DE-FA18823E9F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FB72C-C4A9-4E66-B587-8508605D8C41}" type="datetime1">
              <a:rPr lang="es-MX" smtClean="0"/>
              <a:t>25/11/24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EE88B1E-68F0-456D-B7BA-58D4B930D1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282A39F-D3A1-412F-A831-E45DD8B0B1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372E31-377E-4B7C-A400-9A38C49B966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341866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AC1BB5-04C4-4C84-9D3C-32838617F3C4}" type="datetime1">
              <a:rPr lang="es-MX" noProof="0" smtClean="0"/>
              <a:t>25/11/24</a:t>
            </a:fld>
            <a:endParaRPr lang="es-MX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E485773-E831-40C3-B08E-FE9BDAA69383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41409579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2891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1057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2835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3BF8C-2CA9-31D2-A4FD-57E94C8FD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0204D2C-D5FD-1DC5-E304-26341D9DC3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247CC40-22E2-7249-3F8B-6301E17038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38246FD-F4E2-2936-EB42-AE28BF7AD8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E485773-E831-40C3-B08E-FE9BDAA69383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717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 dirty="0"/>
              <a:t>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 dirty="0"/>
              <a:t>Texto de ejemplo: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es-MX" noProof="0" smtClean="0"/>
              <a:t>‹Nº›</a:t>
            </a:fld>
            <a:endParaRPr lang="es-MX" noProof="0" dirty="0"/>
          </a:p>
        </p:txBody>
      </p:sp>
      <p:sp useBgFill="1">
        <p:nvSpPr>
          <p:cNvPr id="5" name="Rectángulo 4">
            <a:extLst>
              <a:ext uri="{FF2B5EF4-FFF2-40B4-BE49-F238E27FC236}">
                <a16:creationId xmlns:a16="http://schemas.microsoft.com/office/drawing/2014/main" id="{FE162AE6-C2BA-4446-A2D9-41A8F1A6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 useBgFill="1">
        <p:nvSpPr>
          <p:cNvPr id="7" name="Rectángulo 6">
            <a:extLst>
              <a:ext uri="{FF2B5EF4-FFF2-40B4-BE49-F238E27FC236}">
                <a16:creationId xmlns:a16="http://schemas.microsoft.com/office/drawing/2014/main" id="{7A267802-5F0D-4EE1-AF9D-EF2E4F23C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75" y="0"/>
            <a:ext cx="43861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FB728D93-929A-4CAF-A102-3C217E917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pPr rtl="0">
              <a:tabLst>
                <a:tab pos="3370263" algn="l"/>
              </a:tabLst>
            </a:pPr>
            <a:r>
              <a:rPr lang="es-MX" sz="4000" noProof="0">
                <a:solidFill>
                  <a:schemeClr val="tx2">
                    <a:alpha val="75000"/>
                  </a:schemeClr>
                </a:solidFill>
              </a:rPr>
              <a:t>Haz clic para modificar el estilo de título del patrón</a:t>
            </a:r>
            <a:endParaRPr lang="es-MX" sz="4000" noProof="0" dirty="0">
              <a:solidFill>
                <a:schemeClr val="tx2">
                  <a:alpha val="75000"/>
                </a:schemeClr>
              </a:solidFill>
            </a:endParaRP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B81702E9-0038-4210-9FAB-E76C1EF85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4876" y="5116529"/>
            <a:ext cx="2948684" cy="955497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s-MX" noProof="0" dirty="0">
                <a:solidFill>
                  <a:schemeClr val="tx2"/>
                </a:solidFill>
              </a:rPr>
              <a:t>subtítulo</a:t>
            </a:r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id="{13E1655C-FA7C-42D9-8EE1-E7CF6988A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1747479" y="3853642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MX" noProof="0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46441E9C-E7AE-4B2E-A8FF-F364980D90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3024" y="0"/>
            <a:ext cx="7808976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21712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60" userDrawn="1">
          <p15:clr>
            <a:srgbClr val="FBAE40"/>
          </p15:clr>
        </p15:guide>
        <p15:guide id="2" pos="39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5157787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5157787" cy="3751268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806038"/>
            <a:ext cx="5183188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390588"/>
            <a:ext cx="5183188" cy="3751268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fecha 3">
            <a:extLst>
              <a:ext uri="{FF2B5EF4-FFF2-40B4-BE49-F238E27FC236}">
                <a16:creationId xmlns:a16="http://schemas.microsoft.com/office/drawing/2014/main" id="{C1B2486D-C49D-471B-8F3B-AF604894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3" name="Marcador de pie de página 4">
            <a:extLst>
              <a:ext uri="{FF2B5EF4-FFF2-40B4-BE49-F238E27FC236}">
                <a16:creationId xmlns:a16="http://schemas.microsoft.com/office/drawing/2014/main" id="{CF226F4B-CA41-4C71-97F3-1B7E442A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4" name="Marcador de número de diapositiva 5">
            <a:extLst>
              <a:ext uri="{FF2B5EF4-FFF2-40B4-BE49-F238E27FC236}">
                <a16:creationId xmlns:a16="http://schemas.microsoft.com/office/drawing/2014/main" id="{0316A3FD-0E7B-4247-AA4F-93E7E99E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1027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3200400" cy="584548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800575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385125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Marcador de texto 4">
            <a:extLst>
              <a:ext uri="{FF2B5EF4-FFF2-40B4-BE49-F238E27FC236}">
                <a16:creationId xmlns:a16="http://schemas.microsoft.com/office/drawing/2014/main" id="{266A9EA3-4B2B-44BD-8135-846BF60266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4" y="1802952"/>
            <a:ext cx="3200400" cy="584549"/>
          </a:xfrm>
        </p:spPr>
        <p:txBody>
          <a:bodyPr rtlCol="0"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5" name="Marcador de contenido 5">
            <a:extLst>
              <a:ext uri="{FF2B5EF4-FFF2-40B4-BE49-F238E27FC236}">
                <a16:creationId xmlns:a16="http://schemas.microsoft.com/office/drawing/2014/main" id="{01C28FB9-37EE-45F6-9277-9FEC0E6CEB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4" y="2387502"/>
            <a:ext cx="3200400" cy="375126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13" name="Marcador de fecha 3">
            <a:extLst>
              <a:ext uri="{FF2B5EF4-FFF2-40B4-BE49-F238E27FC236}">
                <a16:creationId xmlns:a16="http://schemas.microsoft.com/office/drawing/2014/main" id="{5965917B-0400-40F0-91DA-4F97FE7238E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6" name="Marcador de pie de página 4">
            <a:extLst>
              <a:ext uri="{FF2B5EF4-FFF2-40B4-BE49-F238E27FC236}">
                <a16:creationId xmlns:a16="http://schemas.microsoft.com/office/drawing/2014/main" id="{564A176B-530D-46DF-8C22-CB3E325D3F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7" name="Marcador de número de diapositiva 5">
            <a:extLst>
              <a:ext uri="{FF2B5EF4-FFF2-40B4-BE49-F238E27FC236}">
                <a16:creationId xmlns:a16="http://schemas.microsoft.com/office/drawing/2014/main" id="{464458CC-87E8-440C-A9E9-D8E1E0B493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97350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ángulo 4">
            <a:extLst>
              <a:ext uri="{FF2B5EF4-FFF2-40B4-BE49-F238E27FC236}">
                <a16:creationId xmlns:a16="http://schemas.microsoft.com/office/drawing/2014/main" id="{66D479CE-2DE1-4800-948F-385C3CF20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6" name="Título 7">
            <a:extLst>
              <a:ext uri="{FF2B5EF4-FFF2-40B4-BE49-F238E27FC236}">
                <a16:creationId xmlns:a16="http://schemas.microsoft.com/office/drawing/2014/main" id="{F2DE27B3-A066-47FC-9ACB-6CB080C4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ctr" rtl="0"/>
            <a:r>
              <a:rPr lang="es-MX" noProof="0"/>
              <a:t>Haz clic para modificar el estilo de título del patrón</a:t>
            </a:r>
            <a:endParaRPr lang="es-MX" noProof="0" dirty="0"/>
          </a:p>
        </p:txBody>
      </p:sp>
      <p:sp>
        <p:nvSpPr>
          <p:cNvPr id="8" name="Marcador de contenido 8">
            <a:extLst>
              <a:ext uri="{FF2B5EF4-FFF2-40B4-BE49-F238E27FC236}">
                <a16:creationId xmlns:a16="http://schemas.microsoft.com/office/drawing/2014/main" id="{0B2E2283-471F-4157-98F4-1943DA10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0F58127D-BBD9-4655-BEA6-91021785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8272" y="65836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3" name="Marcador de posición de imagen 11">
            <a:extLst>
              <a:ext uri="{FF2B5EF4-FFF2-40B4-BE49-F238E27FC236}">
                <a16:creationId xmlns:a16="http://schemas.microsoft.com/office/drawing/2014/main" id="{C4E959CE-E323-4F7E-9D53-6DE5DD865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8272" y="358444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id="{65F4C50B-50BD-44F1-9148-992E83F5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25809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MX" noProof="0" dirty="0"/>
          </a:p>
        </p:txBody>
      </p:sp>
      <p:sp>
        <p:nvSpPr>
          <p:cNvPr id="20" name="Marcador de fecha 3">
            <a:extLst>
              <a:ext uri="{FF2B5EF4-FFF2-40B4-BE49-F238E27FC236}">
                <a16:creationId xmlns:a16="http://schemas.microsoft.com/office/drawing/2014/main" id="{9764E3EF-900F-4400-84C4-63FBEBB87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20XX</a:t>
            </a:r>
          </a:p>
        </p:txBody>
      </p:sp>
      <p:sp>
        <p:nvSpPr>
          <p:cNvPr id="21" name="Marcador de pie de página 4">
            <a:extLst>
              <a:ext uri="{FF2B5EF4-FFF2-40B4-BE49-F238E27FC236}">
                <a16:creationId xmlns:a16="http://schemas.microsoft.com/office/drawing/2014/main" id="{3E1CB21E-42E2-4942-BCAD-66952AABB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Texto de ejemplo:</a:t>
            </a:r>
          </a:p>
        </p:txBody>
      </p:sp>
      <p:sp>
        <p:nvSpPr>
          <p:cNvPr id="22" name="Marcador de número de diapositiva 5">
            <a:extLst>
              <a:ext uri="{FF2B5EF4-FFF2-40B4-BE49-F238E27FC236}">
                <a16:creationId xmlns:a16="http://schemas.microsoft.com/office/drawing/2014/main" id="{ABDF6841-1F86-481B-A857-4E5AC2672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3894128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ángulo 4">
            <a:extLst>
              <a:ext uri="{FF2B5EF4-FFF2-40B4-BE49-F238E27FC236}">
                <a16:creationId xmlns:a16="http://schemas.microsoft.com/office/drawing/2014/main" id="{2FD219BD-0F2E-4CDF-AEB4-C1D73E0F1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6" name="Título 15">
            <a:extLst>
              <a:ext uri="{FF2B5EF4-FFF2-40B4-BE49-F238E27FC236}">
                <a16:creationId xmlns:a16="http://schemas.microsoft.com/office/drawing/2014/main" id="{1A909C9B-71E1-4575-BD94-8C51142F0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rtlCol="0" anchor="ctr">
            <a:normAutofit/>
          </a:bodyPr>
          <a:lstStyle>
            <a:lvl1pPr algn="ctr">
              <a:defRPr/>
            </a:lvl1pPr>
          </a:lstStyle>
          <a:p>
            <a:pPr algn="ctr" rtl="0"/>
            <a:r>
              <a:rPr lang="es-MX" noProof="0"/>
              <a:t>Haz clic para modificar el estilo de título del patrón</a:t>
            </a:r>
            <a:endParaRPr lang="es-MX" noProof="0" dirty="0"/>
          </a:p>
        </p:txBody>
      </p:sp>
      <p:sp>
        <p:nvSpPr>
          <p:cNvPr id="8" name="Marcador de contenido 16">
            <a:extLst>
              <a:ext uri="{FF2B5EF4-FFF2-40B4-BE49-F238E27FC236}">
                <a16:creationId xmlns:a16="http://schemas.microsoft.com/office/drawing/2014/main" id="{3B6580BC-B32B-4393-8B19-2B3F6B90F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 dirty="0"/>
              <a:t>20XX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CB07FB4E-AACE-4322-82D4-4DA4A81616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5048" y="0"/>
            <a:ext cx="7616952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 dirty="0"/>
              <a:t>Texto de ejemplo: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E208ADF-3ADD-483D-A721-14E3EEE2C135}" type="slidenum">
              <a:rPr lang="es-MX" noProof="0" smtClean="0"/>
              <a:t>‹Nº›</a:t>
            </a:fld>
            <a:endParaRPr lang="es-MX" noProof="0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4CA4665-3BE9-407E-884C-8EA287083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2099" y="2302005"/>
            <a:ext cx="2253018" cy="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E81C62-6E66-44D5-83D2-BADCC7373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113" y="2851343"/>
            <a:ext cx="8490581" cy="1746195"/>
          </a:xfrm>
        </p:spPr>
        <p:txBody>
          <a:bodyPr rtlCol="0" anchor="b">
            <a:norm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60A7876-9D0C-4685-8088-6FED23C9B8F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767350" y="4846921"/>
            <a:ext cx="6632107" cy="951488"/>
          </a:xfrm>
        </p:spPr>
        <p:txBody>
          <a:bodyPr rtlCol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>
                    <a:alpha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Haga clic para editar el estilo de subtítulo del patrón</a:t>
            </a:r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1E679A24-160E-440A-9984-8923BC4B8DD8}"/>
              </a:ext>
            </a:extLst>
          </p:cNvPr>
          <p:cNvSpPr/>
          <p:nvPr/>
        </p:nvSpPr>
        <p:spPr>
          <a:xfrm rot="20618895" flipH="1">
            <a:off x="5561167" y="1911565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4265066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la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E26100-27A9-4A24-9347-29B6A9BA4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117186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A350C3-3185-4A0E-9E1F-504D7E6E0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26924"/>
            <a:ext cx="10515600" cy="1262726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247571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13902F6-08C1-4F71-90D1-FCA6563EC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11756"/>
            <a:ext cx="5181600" cy="4365207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FB0FE5-5497-4854-B57F-7955ADCBC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11756"/>
            <a:ext cx="5181600" cy="4365207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BB698B4-B17B-4FAB-894D-5400BDEC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FBF5B355-1608-4ECA-8C03-3ABD722BC611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68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588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D37465-F6D9-414A-9829-B2793D3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7698"/>
            <a:ext cx="4061821" cy="1558558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635B2F-EF96-4A99-8082-911D63A37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47699"/>
            <a:ext cx="6172200" cy="5213351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25EE3AB-F64B-4276-8303-CAE4B4F1D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6256"/>
            <a:ext cx="4061821" cy="3662732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818936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43B7E-262A-4834-9437-C20690BF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89FC6C5-CFC6-43FC-9CD2-EB131734FA83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867985"/>
            <a:ext cx="6172200" cy="4993066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MX" noProof="0"/>
              <a:t>Haz clic en el ícono para agregar una imagen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CAD41B-4C7D-4884-B895-CFDA0A447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136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ángulo 4">
            <a:extLst>
              <a:ext uri="{FF2B5EF4-FFF2-40B4-BE49-F238E27FC236}">
                <a16:creationId xmlns:a16="http://schemas.microsoft.com/office/drawing/2014/main" id="{665A6970-043A-47D8-B545-755078B0D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6" name="Título 7">
            <a:extLst>
              <a:ext uri="{FF2B5EF4-FFF2-40B4-BE49-F238E27FC236}">
                <a16:creationId xmlns:a16="http://schemas.microsoft.com/office/drawing/2014/main" id="{86AC1DD3-428F-4C39-A551-E13ABD51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>
            <a:normAutofit/>
          </a:bodyPr>
          <a:lstStyle/>
          <a:p>
            <a:pPr algn="r" rtl="0"/>
            <a:r>
              <a:rPr lang="es-MX" noProof="0"/>
              <a:t>Haz clic para modificar el estilo de título del patrón</a:t>
            </a:r>
            <a:endParaRPr lang="es-MX" noProof="0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0661C8BF-A13F-41C7-AD96-FF1FF2487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72000" y="1344305"/>
            <a:ext cx="0" cy="1610436"/>
          </a:xfrm>
          <a:prstGeom prst="line">
            <a:avLst/>
          </a:prstGeom>
          <a:ln w="1905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Marcador de contenido 8">
            <a:extLst>
              <a:ext uri="{FF2B5EF4-FFF2-40B4-BE49-F238E27FC236}">
                <a16:creationId xmlns:a16="http://schemas.microsoft.com/office/drawing/2014/main" id="{C48B2C18-58F4-4964-8F53-1A6C5CA4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s-MX" noProof="0"/>
              <a:t>Haga clic para modificar los estilos de texto del patrón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60AF7978-E274-4580-9576-25C42D06B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512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6" name="Marcador de posición de imagen 13">
            <a:extLst>
              <a:ext uri="{FF2B5EF4-FFF2-40B4-BE49-F238E27FC236}">
                <a16:creationId xmlns:a16="http://schemas.microsoft.com/office/drawing/2014/main" id="{C26149A3-CFBC-4F7F-B065-171177885A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6041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7" name="Marcador de posición de imagen 13">
            <a:extLst>
              <a:ext uri="{FF2B5EF4-FFF2-40B4-BE49-F238E27FC236}">
                <a16:creationId xmlns:a16="http://schemas.microsoft.com/office/drawing/2014/main" id="{47CA6D41-6659-4919-BF3F-FCA2AB53F4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6457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5" name="Marcador de posición de imagen 13">
            <a:extLst>
              <a:ext uri="{FF2B5EF4-FFF2-40B4-BE49-F238E27FC236}">
                <a16:creationId xmlns:a16="http://schemas.microsoft.com/office/drawing/2014/main" id="{20E6777B-4AD1-427E-904E-21086E731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310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20" name="Marcador de fecha 3">
            <a:extLst>
              <a:ext uri="{FF2B5EF4-FFF2-40B4-BE49-F238E27FC236}">
                <a16:creationId xmlns:a16="http://schemas.microsoft.com/office/drawing/2014/main" id="{7E0D4C96-36DA-4C90-B4F7-FD78F9F06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20XX</a:t>
            </a:r>
          </a:p>
        </p:txBody>
      </p:sp>
      <p:sp>
        <p:nvSpPr>
          <p:cNvPr id="21" name="Marcador de pie de página 4">
            <a:extLst>
              <a:ext uri="{FF2B5EF4-FFF2-40B4-BE49-F238E27FC236}">
                <a16:creationId xmlns:a16="http://schemas.microsoft.com/office/drawing/2014/main" id="{DCC27624-76B0-4BB8-B6D9-C01BCCE6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Texto de ejemplo:</a:t>
            </a:r>
          </a:p>
        </p:txBody>
      </p:sp>
      <p:sp>
        <p:nvSpPr>
          <p:cNvPr id="22" name="Marcador de número de diapositiva 5">
            <a:extLst>
              <a:ext uri="{FF2B5EF4-FFF2-40B4-BE49-F238E27FC236}">
                <a16:creationId xmlns:a16="http://schemas.microsoft.com/office/drawing/2014/main" id="{E5D71582-7D60-491E-945E-00A9A6A2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171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ángulo 4">
            <a:extLst>
              <a:ext uri="{FF2B5EF4-FFF2-40B4-BE49-F238E27FC236}">
                <a16:creationId xmlns:a16="http://schemas.microsoft.com/office/drawing/2014/main" id="{A283E6C1-A698-44ED-B112-2185C527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es-MX" noProof="0" dirty="0"/>
          </a:p>
        </p:txBody>
      </p:sp>
      <p:sp>
        <p:nvSpPr>
          <p:cNvPr id="6" name="Título 7">
            <a:extLst>
              <a:ext uri="{FF2B5EF4-FFF2-40B4-BE49-F238E27FC236}">
                <a16:creationId xmlns:a16="http://schemas.microsoft.com/office/drawing/2014/main" id="{B8DA9715-F69D-45C0-8C20-D2327172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wrap="none" rtlCol="0" anchor="ctr">
            <a:noAutofit/>
          </a:bodyPr>
          <a:lstStyle>
            <a:lvl1pPr algn="l">
              <a:spcBef>
                <a:spcPts val="0"/>
              </a:spcBef>
              <a:defRPr baseline="0"/>
            </a:lvl1pPr>
          </a:lstStyle>
          <a:p>
            <a:pPr algn="ctr" rtl="0"/>
            <a:r>
              <a:rPr lang="es-MX" noProof="0"/>
              <a:t>Haz clic para modificar el estilo de título del patrón</a:t>
            </a:r>
            <a:endParaRPr lang="es-MX" noProof="0" dirty="0"/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EA11834F-2E86-44CF-9B7B-879C54D3E3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164" y="1900962"/>
            <a:ext cx="10112375" cy="1954213"/>
          </a:xfrm>
        </p:spPr>
        <p:txBody>
          <a:bodyPr rtlCol="0" anchor="t"/>
          <a:lstStyle>
            <a:lvl1pPr marL="0" indent="0" algn="just">
              <a:buNone/>
              <a:defRPr baseline="0"/>
            </a:lvl1pPr>
            <a:lvl2pPr marL="274320" indent="0" algn="ctr">
              <a:buFont typeface="Arial" panose="020B0604020202020204" pitchFamily="34" charset="0"/>
              <a:buNone/>
              <a:defRPr/>
            </a:lvl2pPr>
            <a:lvl3pPr marL="228600" indent="0" algn="ctr">
              <a:buNone/>
              <a:defRPr/>
            </a:lvl3pPr>
            <a:lvl4pPr marL="640080" indent="0" algn="ctr">
              <a:buFont typeface="Arial" panose="020B0604020202020204" pitchFamily="34" charset="0"/>
              <a:buNone/>
              <a:defRPr/>
            </a:lvl4pPr>
            <a:lvl5pPr marL="685800" indent="0" algn="ctr">
              <a:buNone/>
              <a:defRPr/>
            </a:lvl5pPr>
          </a:lstStyle>
          <a:p>
            <a:pPr lvl="0" rtl="0"/>
            <a:r>
              <a:rPr lang="es-MX" noProof="0" dirty="0"/>
              <a:t>Haz clic para agregar texto</a:t>
            </a:r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:a16="http://schemas.microsoft.com/office/drawing/2014/main" id="{06B13C98-6A68-488A-A861-3651BEFFD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160520"/>
            <a:ext cx="4067175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8" name="Marcador de fecha 3">
            <a:extLst>
              <a:ext uri="{FF2B5EF4-FFF2-40B4-BE49-F238E27FC236}">
                <a16:creationId xmlns:a16="http://schemas.microsoft.com/office/drawing/2014/main" id="{2938ABF9-B914-4702-BD3C-440D785C4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20XX</a:t>
            </a:r>
          </a:p>
        </p:txBody>
      </p:sp>
      <p:sp>
        <p:nvSpPr>
          <p:cNvPr id="14" name="Marcador de posición de imagen 12">
            <a:extLst>
              <a:ext uri="{FF2B5EF4-FFF2-40B4-BE49-F238E27FC236}">
                <a16:creationId xmlns:a16="http://schemas.microsoft.com/office/drawing/2014/main" id="{A8DDEC8E-7A5B-45B1-87C2-928F65F6DC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59936" y="4160520"/>
            <a:ext cx="4133088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sp>
        <p:nvSpPr>
          <p:cNvPr id="19" name="Marcador de pie de página 4">
            <a:extLst>
              <a:ext uri="{FF2B5EF4-FFF2-40B4-BE49-F238E27FC236}">
                <a16:creationId xmlns:a16="http://schemas.microsoft.com/office/drawing/2014/main" id="{3D694128-BF72-4548-B72F-CAFBFD234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 dirty="0"/>
              <a:t>Texto de ejemplo:</a:t>
            </a:r>
          </a:p>
        </p:txBody>
      </p:sp>
      <p:sp>
        <p:nvSpPr>
          <p:cNvPr id="15" name="Marcador de posición de imagen 12">
            <a:extLst>
              <a:ext uri="{FF2B5EF4-FFF2-40B4-BE49-F238E27FC236}">
                <a16:creationId xmlns:a16="http://schemas.microsoft.com/office/drawing/2014/main" id="{5E558F1D-66DC-426F-B815-D10EB6BC4E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3024" y="4160520"/>
            <a:ext cx="4005072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EC1452B-8D51-4F49-9A26-8D49BCE7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50899" y="1555564"/>
            <a:ext cx="4290204" cy="0"/>
          </a:xfrm>
          <a:prstGeom prst="line">
            <a:avLst/>
          </a:prstGeom>
          <a:ln w="19050">
            <a:solidFill>
              <a:schemeClr val="accent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Marcador de número de diapositiva 5">
            <a:extLst>
              <a:ext uri="{FF2B5EF4-FFF2-40B4-BE49-F238E27FC236}">
                <a16:creationId xmlns:a16="http://schemas.microsoft.com/office/drawing/2014/main" id="{68719BE9-7631-4214-B581-04437DDA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47397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lt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ángulo 14">
            <a:extLst>
              <a:ext uri="{FF2B5EF4-FFF2-40B4-BE49-F238E27FC236}">
                <a16:creationId xmlns:a16="http://schemas.microsoft.com/office/drawing/2014/main" id="{A6AF1EB8-173E-4BDF-9FB9-340DC5FC2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B44A6C40-5A2B-4859-A8AE-52464ACB6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 rtlCol="0" anchor="ctr">
            <a:normAutofit/>
          </a:bodyPr>
          <a:lstStyle>
            <a:lvl1pPr algn="l">
              <a:defRPr/>
            </a:lvl1pPr>
          </a:lstStyle>
          <a:p>
            <a:pPr algn="r" rtl="0"/>
            <a:r>
              <a:rPr lang="es-MX" sz="4000" noProof="0"/>
              <a:t>Haz clic para modificar el estilo de título del patrón</a:t>
            </a:r>
            <a:endParaRPr lang="es-MX" sz="4000" noProof="0" dirty="0"/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4839C935-8C88-4E41-9CDE-772FDA3D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056632"/>
            <a:ext cx="3392445" cy="1207008"/>
          </a:xfrm>
        </p:spPr>
        <p:txBody>
          <a:bodyPr rtlCol="0" anchor="ctr">
            <a:normAutofit/>
          </a:bodyPr>
          <a:lstStyle>
            <a:lvl1pPr marL="0" indent="0">
              <a:buNone/>
              <a:defRPr/>
            </a:lvl1pPr>
          </a:lstStyle>
          <a:p>
            <a:pPr algn="l" rtl="0"/>
            <a:r>
              <a:rPr lang="es-MX" sz="1600" noProof="0"/>
              <a:t>Haz clic para editar el estilo de subtítulo del patrón</a:t>
            </a:r>
            <a:endParaRPr lang="es-MX" sz="1600" noProof="0" dirty="0"/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0C6FCBF-78C9-4160-8C8D-C0846C6D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810499" y="5187442"/>
            <a:ext cx="0" cy="875607"/>
          </a:xfrm>
          <a:prstGeom prst="line">
            <a:avLst/>
          </a:prstGeom>
          <a:ln w="15875">
            <a:solidFill>
              <a:schemeClr val="accent1">
                <a:lumMod val="75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Marcador de posición de imagen 20">
            <a:extLst>
              <a:ext uri="{FF2B5EF4-FFF2-40B4-BE49-F238E27FC236}">
                <a16:creationId xmlns:a16="http://schemas.microsoft.com/office/drawing/2014/main" id="{6950CA0E-635B-46DC-8900-0DD2B472AF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62856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  <a:endParaRPr lang="es-MX" noProof="0" dirty="0"/>
          </a:p>
        </p:txBody>
      </p:sp>
    </p:spTree>
    <p:extLst>
      <p:ext uri="{BB962C8B-B14F-4D97-AF65-F5344CB8AC3E}">
        <p14:creationId xmlns:p14="http://schemas.microsoft.com/office/powerpoint/2010/main" val="114573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áfi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756"/>
            <a:ext cx="10515600" cy="4190323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arcador de fecha 3">
            <a:extLst>
              <a:ext uri="{FF2B5EF4-FFF2-40B4-BE49-F238E27FC236}">
                <a16:creationId xmlns:a16="http://schemas.microsoft.com/office/drawing/2014/main" id="{F31BABDF-AA85-4A10-A98B-507CF2428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3" name="Marcador de pie de página 4">
            <a:extLst>
              <a:ext uri="{FF2B5EF4-FFF2-40B4-BE49-F238E27FC236}">
                <a16:creationId xmlns:a16="http://schemas.microsoft.com/office/drawing/2014/main" id="{58717800-ADD4-4E93-B0D0-271E7848D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4" name="Marcador de número de diapositiva 5">
            <a:extLst>
              <a:ext uri="{FF2B5EF4-FFF2-40B4-BE49-F238E27FC236}">
                <a16:creationId xmlns:a16="http://schemas.microsoft.com/office/drawing/2014/main" id="{70AC3ECC-84E8-497F-BC52-5189149B0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39539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3"/>
            <a:ext cx="10515600" cy="3545204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C1976FF6-0FAE-4806-A07E-BE4D74116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842FFD90-937D-4551-9F0C-7A5B0C78E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BED25ED3-40D6-4D4C-BEF6-506E3E31B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378619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3A8FC83D-BE6C-46F7-A2C9-654DF8EBE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733" y="1679441"/>
            <a:ext cx="10890565" cy="589966"/>
          </a:xfrm>
        </p:spPr>
        <p:txBody>
          <a:bodyPr rtlCol="0">
            <a:normAutofit fontScale="90000"/>
          </a:bodyPr>
          <a:lstStyle>
            <a:lvl1pPr algn="ctr">
              <a:defRPr/>
            </a:lvl1pPr>
          </a:lstStyle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8CC3F9D0-953E-45A7-BFD7-C86C68B2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3726" y="2273661"/>
            <a:ext cx="7910623" cy="447630"/>
          </a:xfrm>
        </p:spPr>
        <p:txBody>
          <a:bodyPr rtlCol="0">
            <a:norm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s-MX" sz="1600" noProof="0"/>
              <a:t>Haz clic para editar el estilo de subtítulo del patrón</a:t>
            </a:r>
          </a:p>
        </p:txBody>
      </p:sp>
      <p:sp>
        <p:nvSpPr>
          <p:cNvPr id="7" name="Forma libre: Forma 6">
            <a:extLst>
              <a:ext uri="{FF2B5EF4-FFF2-40B4-BE49-F238E27FC236}">
                <a16:creationId xmlns:a16="http://schemas.microsoft.com/office/drawing/2014/main" id="{D736BCE2-FC35-4992-A912-AF5A5C4EC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507004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MX" noProof="0"/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84AA409B-17E7-4D49-8F3B-D390302E24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</a:p>
        </p:txBody>
      </p:sp>
      <p:sp>
        <p:nvSpPr>
          <p:cNvPr id="13" name="Marcador de posición de imagen 10">
            <a:extLst>
              <a:ext uri="{FF2B5EF4-FFF2-40B4-BE49-F238E27FC236}">
                <a16:creationId xmlns:a16="http://schemas.microsoft.com/office/drawing/2014/main" id="{C4FB1A9C-83D8-426D-B62B-A5F7457A96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7920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 rtlCol="0"/>
          <a:lstStyle/>
          <a:p>
            <a:pPr rtl="0"/>
            <a:r>
              <a:rPr lang="es-MX" noProof="0"/>
              <a:t>Haz clic en el icono para agregar una imagen</a:t>
            </a:r>
          </a:p>
        </p:txBody>
      </p:sp>
      <p:sp>
        <p:nvSpPr>
          <p:cNvPr id="10" name="Marcador de fecha 3">
            <a:extLst>
              <a:ext uri="{FF2B5EF4-FFF2-40B4-BE49-F238E27FC236}">
                <a16:creationId xmlns:a16="http://schemas.microsoft.com/office/drawing/2014/main" id="{94DD44DD-0676-4A2C-9EC4-8E209307E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2" name="Marcador de pie de página 4">
            <a:extLst>
              <a:ext uri="{FF2B5EF4-FFF2-40B4-BE49-F238E27FC236}">
                <a16:creationId xmlns:a16="http://schemas.microsoft.com/office/drawing/2014/main" id="{969BC53C-DA37-4270-B44D-B7A92152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4" name="Marcador de número de diapositiva 5">
            <a:extLst>
              <a:ext uri="{FF2B5EF4-FFF2-40B4-BE49-F238E27FC236}">
                <a16:creationId xmlns:a16="http://schemas.microsoft.com/office/drawing/2014/main" id="{9AFE14D8-0C2B-4AA6-AE7E-75C2C63C2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54679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255"/>
            <a:ext cx="10515600" cy="4190323"/>
          </a:xfrm>
        </p:spPr>
        <p:txBody>
          <a:bodyPr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arcador de fecha 3">
            <a:extLst>
              <a:ext uri="{FF2B5EF4-FFF2-40B4-BE49-F238E27FC236}">
                <a16:creationId xmlns:a16="http://schemas.microsoft.com/office/drawing/2014/main" id="{F9828424-127F-4F45-AF20-1DAA15255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10" name="Marcador de pie de página 4">
            <a:extLst>
              <a:ext uri="{FF2B5EF4-FFF2-40B4-BE49-F238E27FC236}">
                <a16:creationId xmlns:a16="http://schemas.microsoft.com/office/drawing/2014/main" id="{F5D83CCE-F7E1-4106-84E1-6C261DDBB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11" name="Marcador de número de diapositiva 5">
            <a:extLst>
              <a:ext uri="{FF2B5EF4-FFF2-40B4-BE49-F238E27FC236}">
                <a16:creationId xmlns:a16="http://schemas.microsoft.com/office/drawing/2014/main" id="{28126735-73E8-4B98-81A3-AAE94B69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432294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scala de ti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C1A14-BCE3-4322-A314-ABFB09FB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213"/>
            <a:ext cx="10515600" cy="2212258"/>
          </a:xfrm>
        </p:spPr>
        <p:txBody>
          <a:bodyPr rtlCol="0" anchor="t"/>
          <a:lstStyle/>
          <a:p>
            <a:pPr rtl="0"/>
            <a:r>
              <a:rPr lang="es-MX" noProof="0"/>
              <a:t>Haz clic para modificar el estilo de título del patrón</a:t>
            </a:r>
          </a:p>
        </p:txBody>
      </p:sp>
      <p:sp>
        <p:nvSpPr>
          <p:cNvPr id="6" name="Marcador de fecha 3">
            <a:extLst>
              <a:ext uri="{FF2B5EF4-FFF2-40B4-BE49-F238E27FC236}">
                <a16:creationId xmlns:a16="http://schemas.microsoft.com/office/drawing/2014/main" id="{3DAC2D8E-199B-430A-BB5F-3EB5B76D6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7" name="Marcador de pie de página 4">
            <a:extLst>
              <a:ext uri="{FF2B5EF4-FFF2-40B4-BE49-F238E27FC236}">
                <a16:creationId xmlns:a16="http://schemas.microsoft.com/office/drawing/2014/main" id="{DCAAF529-3AC9-470F-8794-0C4967080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B3327F51-D49D-4DCE-9CDC-3B94731A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39129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FB555E-8FF5-457E-B328-53ABDB59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MX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A64ED7-3275-4F98-88B1-4F0832514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1459"/>
            <a:ext cx="10515600" cy="4340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F0BCFA-771C-4297-8ACE-974191C70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E317DE-CC16-4596-92A2-460BC081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Texto de ejemplo: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786E724-AEC3-4D96-A62C-C286B703F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pPr rtl="0"/>
            <a:fld id="{AE208ADF-3ADD-483D-A721-14E3EEE2C13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624592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1" r:id="rId4"/>
    <p:sldLayoutId id="2147483650" r:id="rId5"/>
    <p:sldLayoutId id="2147483671" r:id="rId6"/>
    <p:sldLayoutId id="2147483670" r:id="rId7"/>
    <p:sldLayoutId id="2147483672" r:id="rId8"/>
    <p:sldLayoutId id="2147483654" r:id="rId9"/>
    <p:sldLayoutId id="2147483653" r:id="rId10"/>
    <p:sldLayoutId id="2147483667" r:id="rId11"/>
    <p:sldLayoutId id="2147483668" r:id="rId12"/>
    <p:sldLayoutId id="2147483669" r:id="rId13"/>
    <p:sldLayoutId id="2147483649" r:id="rId14"/>
    <p:sldLayoutId id="2147483651" r:id="rId15"/>
    <p:sldLayoutId id="2147483652" r:id="rId16"/>
    <p:sldLayoutId id="2147483655" r:id="rId17"/>
    <p:sldLayoutId id="2147483656" r:id="rId18"/>
    <p:sldLayoutId id="2147483657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>
              <a:alpha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2pPr>
      <a:lvl3pPr marL="571500" indent="-3429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i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552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408">
          <p15:clr>
            <a:srgbClr val="F26B43"/>
          </p15:clr>
        </p15:guide>
        <p15:guide id="6" pos="7152">
          <p15:clr>
            <a:srgbClr val="F26B43"/>
          </p15:clr>
        </p15:guide>
        <p15:guide id="7" pos="2880">
          <p15:clr>
            <a:srgbClr val="F26B43"/>
          </p15:clr>
        </p15:guide>
        <p15:guide id="8" pos="4248">
          <p15:clr>
            <a:srgbClr val="F26B43"/>
          </p15:clr>
        </p15:guide>
        <p15:guide id="9" orient="horz" pos="600">
          <p15:clr>
            <a:srgbClr val="F26B43"/>
          </p15:clr>
        </p15:guide>
        <p15:guide id="10" orient="horz" pos="3792">
          <p15:clr>
            <a:srgbClr val="F26B43"/>
          </p15:clr>
        </p15:guide>
        <p15:guide id="11" pos="7272">
          <p15:clr>
            <a:srgbClr val="F26B43"/>
          </p15:clr>
        </p15:guide>
        <p15:guide id="12" pos="408">
          <p15:clr>
            <a:srgbClr val="F26B43"/>
          </p15:clr>
        </p15:guide>
        <p15:guide id="13" pos="4920">
          <p15:clr>
            <a:srgbClr val="F26B43"/>
          </p15:clr>
        </p15:guide>
        <p15:guide id="14" pos="2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65A3385-7A97-4B91-90E4-313A5F6486B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315095"/>
            <a:ext cx="10515600" cy="1113905"/>
          </a:xfrm>
        </p:spPr>
        <p:txBody>
          <a:bodyPr vert="horz" lIns="91440" tIns="45720" rIns="91440" bIns="45720" rtlCol="0" anchor="b" anchorCtr="0">
            <a:normAutofit fontScale="90000"/>
          </a:bodyPr>
          <a:lstStyle/>
          <a:p>
            <a:pPr algn="ctr" rtl="0"/>
            <a:r>
              <a:rPr lang="es-MX" dirty="0">
                <a:latin typeface="Helvetica" pitchFamily="2" charset="0"/>
              </a:rPr>
              <a:t>Clasificación de Lesiones Cutáneas Mediante Redes Neuronales Convolucionales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6D600243-42CA-42D2-A56A-C6924D272A5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41391" y="5714457"/>
            <a:ext cx="2879780" cy="5096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rtl="0">
              <a:buNone/>
            </a:pPr>
            <a:r>
              <a:rPr lang="es-MX" sz="1800" dirty="0">
                <a:latin typeface="Helvetica" pitchFamily="2" charset="0"/>
              </a:rPr>
              <a:t>Álvaro Salgado López</a:t>
            </a:r>
          </a:p>
        </p:txBody>
      </p:sp>
      <p:pic>
        <p:nvPicPr>
          <p:cNvPr id="1026" name="Picture 2" descr="FCFM">
            <a:extLst>
              <a:ext uri="{FF2B5EF4-FFF2-40B4-BE49-F238E27FC236}">
                <a16:creationId xmlns:a16="http://schemas.microsoft.com/office/drawing/2014/main" id="{CFB10389-11E0-63DF-091F-DA6073DEF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7312" y="166255"/>
            <a:ext cx="2451932" cy="1113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ANL">
            <a:extLst>
              <a:ext uri="{FF2B5EF4-FFF2-40B4-BE49-F238E27FC236}">
                <a16:creationId xmlns:a16="http://schemas.microsoft.com/office/drawing/2014/main" id="{FE03C5CD-37CF-A57A-69B8-F703F1BD6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82" y="229021"/>
            <a:ext cx="2451933" cy="1113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CC709B9F-FCDF-5DC5-54B6-7803AFF9B46A}"/>
              </a:ext>
            </a:extLst>
          </p:cNvPr>
          <p:cNvSpPr txBox="1"/>
          <p:nvPr/>
        </p:nvSpPr>
        <p:spPr>
          <a:xfrm>
            <a:off x="4226169" y="3948072"/>
            <a:ext cx="3739662" cy="509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s-MX" sz="2400" b="0" i="0" u="none" strike="noStrike" kern="1200" cap="none" spc="100" normalizeH="0" baseline="0" noProof="0" dirty="0">
                <a:ln>
                  <a:noFill/>
                </a:ln>
                <a:solidFill>
                  <a:srgbClr val="E2D4CA">
                    <a:alpha val="85000"/>
                  </a:srgbClr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Aprendizaje Profundo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01549FF-5F3A-6924-808A-FCFF8186939A}"/>
              </a:ext>
            </a:extLst>
          </p:cNvPr>
          <p:cNvSpPr txBox="1"/>
          <p:nvPr/>
        </p:nvSpPr>
        <p:spPr>
          <a:xfrm>
            <a:off x="9815947" y="5716681"/>
            <a:ext cx="1834662" cy="4053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80000"/>
              <a:buFont typeface="Arial" panose="020B0604020202020204" pitchFamily="34" charset="0"/>
              <a:buNone/>
              <a:tabLst/>
              <a:defRPr/>
            </a:pPr>
            <a:r>
              <a:rPr kumimoji="0" lang="es-MX" b="0" i="0" u="none" strike="noStrike" kern="1200" cap="none" spc="100" normalizeH="0" baseline="0" noProof="0" dirty="0">
                <a:ln>
                  <a:noFill/>
                </a:ln>
                <a:solidFill>
                  <a:srgbClr val="E2D4CA">
                    <a:alpha val="85000"/>
                  </a:srgbClr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25/11/2024</a:t>
            </a:r>
            <a:endParaRPr kumimoji="0" lang="es-MX" sz="2400" b="0" i="0" u="none" strike="noStrike" kern="1200" cap="none" spc="100" normalizeH="0" baseline="0" noProof="0" dirty="0">
              <a:ln>
                <a:noFill/>
              </a:ln>
              <a:solidFill>
                <a:srgbClr val="E2D4CA">
                  <a:alpha val="85000"/>
                </a:srgbClr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7612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E23E7-1ED9-1ED1-9486-33DF9E851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05AC0EF-31A3-9630-ACCE-6E2C9AF752B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148AC1-9376-FE86-985B-7A4DA811E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8A27E42-6873-A2BE-C5C0-ECBE6A2AB0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10</a:t>
            </a:fld>
            <a:endParaRPr lang="es-MX" noProof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5073A2-491D-CF0A-95D6-ED800D30D3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289" b="3209"/>
          <a:stretch/>
        </p:blipFill>
        <p:spPr>
          <a:xfrm>
            <a:off x="1809750" y="515388"/>
            <a:ext cx="7772400" cy="550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10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4E7CC-87A9-616F-8898-850FED66F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C6DDBCA-217A-84EE-3EA6-370D6A9DA6B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0534632-8721-EDBF-3DD5-C16AC6F7CE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B857DAB-B1C2-B840-317A-E19870A7AC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11</a:t>
            </a:fld>
            <a:endParaRPr lang="es-MX" noProof="0"/>
          </a:p>
        </p:txBody>
      </p:sp>
      <p:sp>
        <p:nvSpPr>
          <p:cNvPr id="2" name="Marcador de texto 80">
            <a:extLst>
              <a:ext uri="{FF2B5EF4-FFF2-40B4-BE49-F238E27FC236}">
                <a16:creationId xmlns:a16="http://schemas.microsoft.com/office/drawing/2014/main" id="{505AED7C-5DF4-5B50-ACE7-F24686BF14C1}"/>
              </a:ext>
            </a:extLst>
          </p:cNvPr>
          <p:cNvSpPr txBox="1">
            <a:spLocks/>
          </p:cNvSpPr>
          <p:nvPr/>
        </p:nvSpPr>
        <p:spPr>
          <a:xfrm>
            <a:off x="861790" y="1429789"/>
            <a:ext cx="10022533" cy="4605251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El modelo demuestra un buen desempeño en la clasificación de lesiones cutáneas, con una precisión razonable y capacidad para discriminar entre las clases más comunes. Sin embargo, las clases minoritarias todavía presentan desafíos.</a:t>
            </a:r>
          </a:p>
          <a:p>
            <a:pPr marL="0" indent="0">
              <a:buNone/>
            </a:pPr>
            <a:endParaRPr lang="es-MX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El uso de técnicas como el sobremuestreo y el aumento de datos ayudó a mejorar la clasificación en clases desbalanceadas, pero aún hay margen de mejora.</a:t>
            </a:r>
          </a:p>
          <a:p>
            <a:pPr marL="0" indent="0">
              <a:buNone/>
            </a:pPr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4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C939E1-00A2-4A36-B095-E065A6DE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B54E3C-306E-4FC5-A69F-6423F774D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rtlCol="0">
            <a:normAutofit/>
          </a:bodyPr>
          <a:lstStyle/>
          <a:p>
            <a:pPr rtl="0"/>
            <a:r>
              <a:rPr lang="es-MX" dirty="0">
                <a:latin typeface="Helvetica" pitchFamily="2" charset="0"/>
              </a:rPr>
              <a:t>Objetivo</a:t>
            </a:r>
          </a:p>
          <a:p>
            <a:pPr rtl="0"/>
            <a:r>
              <a:rPr lang="es-MX" dirty="0">
                <a:latin typeface="Helvetica" pitchFamily="2" charset="0"/>
              </a:rPr>
              <a:t>Metodología</a:t>
            </a:r>
          </a:p>
          <a:p>
            <a:pPr rtl="0"/>
            <a:r>
              <a:rPr lang="es-MX" dirty="0">
                <a:latin typeface="Helvetica" pitchFamily="2" charset="0"/>
              </a:rPr>
              <a:t>Resultados</a:t>
            </a:r>
          </a:p>
        </p:txBody>
      </p:sp>
      <p:sp>
        <p:nvSpPr>
          <p:cNvPr id="74" name="Marcador de fecha 73">
            <a:extLst>
              <a:ext uri="{FF2B5EF4-FFF2-40B4-BE49-F238E27FC236}">
                <a16:creationId xmlns:a16="http://schemas.microsoft.com/office/drawing/2014/main" id="{F58157BD-826A-4A73-AFE3-4DC840C3F8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2024</a:t>
            </a:r>
          </a:p>
        </p:txBody>
      </p:sp>
      <p:sp>
        <p:nvSpPr>
          <p:cNvPr id="75" name="Marcador de pie de página 74">
            <a:extLst>
              <a:ext uri="{FF2B5EF4-FFF2-40B4-BE49-F238E27FC236}">
                <a16:creationId xmlns:a16="http://schemas.microsoft.com/office/drawing/2014/main" id="{CF942400-E869-4121-A513-9B1FADE55A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Maestría en Ciencia de datos</a:t>
            </a:r>
          </a:p>
        </p:txBody>
      </p:sp>
      <p:sp>
        <p:nvSpPr>
          <p:cNvPr id="76" name="Marcador de número de diapositiva 75">
            <a:extLst>
              <a:ext uri="{FF2B5EF4-FFF2-40B4-BE49-F238E27FC236}">
                <a16:creationId xmlns:a16="http://schemas.microsoft.com/office/drawing/2014/main" id="{4FCE912F-09D6-4C14-A807-126C32B03B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es-MX" smtClean="0">
                <a:latin typeface="Helvetica" pitchFamily="2" charset="0"/>
              </a:rPr>
              <a:pPr/>
              <a:t>2</a:t>
            </a:fld>
            <a:endParaRPr lang="es-MX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231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0CE88BB9-5E8A-474F-B7C0-BC6738C2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Objetivo</a:t>
            </a:r>
          </a:p>
        </p:txBody>
      </p:sp>
      <p:sp>
        <p:nvSpPr>
          <p:cNvPr id="81" name="Marcador de texto 80">
            <a:extLst>
              <a:ext uri="{FF2B5EF4-FFF2-40B4-BE49-F238E27FC236}">
                <a16:creationId xmlns:a16="http://schemas.microsoft.com/office/drawing/2014/main" id="{26331C6E-6EC6-4BCA-90FC-D61437684A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164" y="2451893"/>
            <a:ext cx="10022533" cy="1954213"/>
          </a:xfrm>
        </p:spPr>
        <p:txBody>
          <a:bodyPr rtlCol="0">
            <a:normAutofit/>
          </a:bodyPr>
          <a:lstStyle/>
          <a:p>
            <a:pPr algn="ctr" rtl="0"/>
            <a:r>
              <a:rPr lang="es-MX" dirty="0">
                <a:latin typeface="Helvetica" pitchFamily="2" charset="0"/>
              </a:rPr>
              <a:t>Desarrollar un modelo basado en redes neuronales convolucionales para clasificar automáticamente imágenes de lesiones cutáneas y ayudar en la detección temprana de cáncer de piel</a:t>
            </a:r>
          </a:p>
          <a:p>
            <a:pPr algn="l"/>
            <a:endParaRPr lang="es-MX" dirty="0">
              <a:latin typeface="Helvetica" pitchFamily="2" charset="0"/>
            </a:endParaRPr>
          </a:p>
        </p:txBody>
      </p:sp>
      <p:sp>
        <p:nvSpPr>
          <p:cNvPr id="182" name="Marcador de fecha 181">
            <a:extLst>
              <a:ext uri="{FF2B5EF4-FFF2-40B4-BE49-F238E27FC236}">
                <a16:creationId xmlns:a16="http://schemas.microsoft.com/office/drawing/2014/main" id="{0B26E46E-EDB2-4F95-99F9-6B864973B7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2024</a:t>
            </a:r>
          </a:p>
        </p:txBody>
      </p:sp>
      <p:sp>
        <p:nvSpPr>
          <p:cNvPr id="183" name="Marcador de pie de página 182">
            <a:extLst>
              <a:ext uri="{FF2B5EF4-FFF2-40B4-BE49-F238E27FC236}">
                <a16:creationId xmlns:a16="http://schemas.microsoft.com/office/drawing/2014/main" id="{32ABAB91-7623-454A-93BD-560C00AB8E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Maestría en Ciencia de Datos</a:t>
            </a:r>
          </a:p>
        </p:txBody>
      </p:sp>
      <p:sp>
        <p:nvSpPr>
          <p:cNvPr id="184" name="Marcador de número de diapositiva 183">
            <a:extLst>
              <a:ext uri="{FF2B5EF4-FFF2-40B4-BE49-F238E27FC236}">
                <a16:creationId xmlns:a16="http://schemas.microsoft.com/office/drawing/2014/main" id="{F09696C5-2D5D-4774-8ED7-53F2BB60D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es-MX" smtClean="0">
                <a:latin typeface="Helvetica" pitchFamily="2" charset="0"/>
              </a:rPr>
              <a:pPr/>
              <a:t>3</a:t>
            </a:fld>
            <a:endParaRPr lang="es-MX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439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380D3-BC22-EFD7-9E3D-D7A3CFB3B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65CD1FDA-6A13-7A1A-F70B-A2FF926E9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Metodología</a:t>
            </a:r>
          </a:p>
        </p:txBody>
      </p:sp>
      <p:sp>
        <p:nvSpPr>
          <p:cNvPr id="81" name="Marcador de texto 80">
            <a:extLst>
              <a:ext uri="{FF2B5EF4-FFF2-40B4-BE49-F238E27FC236}">
                <a16:creationId xmlns:a16="http://schemas.microsoft.com/office/drawing/2014/main" id="{E006E799-A29F-6E3F-CEC9-2526D1FDB75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5164" y="2252952"/>
            <a:ext cx="10022533" cy="1954213"/>
          </a:xfrm>
        </p:spPr>
        <p:txBody>
          <a:bodyPr rtlCol="0">
            <a:normAutofit/>
          </a:bodyPr>
          <a:lstStyle/>
          <a:p>
            <a:pPr algn="ctr"/>
            <a:r>
              <a:rPr lang="es-MX" dirty="0">
                <a:latin typeface="Helvetica" pitchFamily="2" charset="0"/>
              </a:rPr>
              <a:t>Se utilizó un conjunto de datos público, ISIC 2018, que contiene 10015 imágenes etiquetadas de diversas lesiones cutáneas para el entrenamiento</a:t>
            </a:r>
          </a:p>
          <a:p>
            <a:pPr algn="ctr"/>
            <a:endParaRPr lang="es-MX" dirty="0">
              <a:latin typeface="Helvetica" pitchFamily="2" charset="0"/>
            </a:endParaRPr>
          </a:p>
          <a:p>
            <a:pPr algn="l"/>
            <a:endParaRPr lang="es-MX" dirty="0">
              <a:latin typeface="Helvetica" pitchFamily="2" charset="0"/>
            </a:endParaRPr>
          </a:p>
        </p:txBody>
      </p:sp>
      <p:sp>
        <p:nvSpPr>
          <p:cNvPr id="182" name="Marcador de fecha 181">
            <a:extLst>
              <a:ext uri="{FF2B5EF4-FFF2-40B4-BE49-F238E27FC236}">
                <a16:creationId xmlns:a16="http://schemas.microsoft.com/office/drawing/2014/main" id="{27A88EDA-FEA4-9FD0-E663-FB2415D4F3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2024</a:t>
            </a:r>
          </a:p>
        </p:txBody>
      </p:sp>
      <p:sp>
        <p:nvSpPr>
          <p:cNvPr id="183" name="Marcador de pie de página 182">
            <a:extLst>
              <a:ext uri="{FF2B5EF4-FFF2-40B4-BE49-F238E27FC236}">
                <a16:creationId xmlns:a16="http://schemas.microsoft.com/office/drawing/2014/main" id="{9CAE1B37-1C70-F840-680F-2895170DE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</p:spPr>
        <p:txBody>
          <a:bodyPr rtlCol="0"/>
          <a:lstStyle/>
          <a:p>
            <a:pPr rtl="0"/>
            <a:r>
              <a:rPr lang="es-MX" dirty="0">
                <a:latin typeface="Helvetica" pitchFamily="2" charset="0"/>
              </a:rPr>
              <a:t>Maestría en Ciencia de datos</a:t>
            </a:r>
          </a:p>
        </p:txBody>
      </p:sp>
      <p:sp>
        <p:nvSpPr>
          <p:cNvPr id="184" name="Marcador de número de diapositiva 183">
            <a:extLst>
              <a:ext uri="{FF2B5EF4-FFF2-40B4-BE49-F238E27FC236}">
                <a16:creationId xmlns:a16="http://schemas.microsoft.com/office/drawing/2014/main" id="{6883BEA7-1F2E-1BD3-5C8E-3EF657141A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rtlCol="0"/>
          <a:lstStyle/>
          <a:p>
            <a:pPr rtl="0"/>
            <a:fld id="{AE208ADF-3ADD-483D-A721-14E3EEE2C135}" type="slidenum">
              <a:rPr lang="es-MX" smtClean="0">
                <a:latin typeface="Helvetica" pitchFamily="2" charset="0"/>
              </a:rPr>
              <a:pPr rtl="0"/>
              <a:t>4</a:t>
            </a:fld>
            <a:endParaRPr lang="es-MX">
              <a:latin typeface="Helvetica" pitchFamily="2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5C0522-347F-34FC-3569-2F7785F749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7006"/>
          <a:stretch/>
        </p:blipFill>
        <p:spPr>
          <a:xfrm>
            <a:off x="1970230" y="3809840"/>
            <a:ext cx="7772400" cy="222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349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F5E50CC-69D8-79E9-4DA6-0C5EF43BAFC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03AF8FD-8BFD-57BA-67B3-21355F8A5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1321A86-3DDE-36D8-1D1A-C22971C54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5</a:t>
            </a:fld>
            <a:endParaRPr lang="es-MX" noProof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E48481D-89C5-FFE7-0561-8E55FBE6C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0081"/>
            <a:ext cx="7772400" cy="466344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113850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B590D-21F9-BE26-5900-206BF3108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8AD2F59-DFA7-D9D0-A2A3-430DB4E3171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4F1AA6-C477-7D61-636E-F827FD9E0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800DBE5-1845-237F-753A-375325FF2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6</a:t>
            </a:fld>
            <a:endParaRPr lang="es-MX" noProof="0"/>
          </a:p>
        </p:txBody>
      </p:sp>
      <p:sp>
        <p:nvSpPr>
          <p:cNvPr id="2" name="Marcador de texto 80">
            <a:extLst>
              <a:ext uri="{FF2B5EF4-FFF2-40B4-BE49-F238E27FC236}">
                <a16:creationId xmlns:a16="http://schemas.microsoft.com/office/drawing/2014/main" id="{7016ECBB-7947-8EF4-AF3C-4023EF3690FD}"/>
              </a:ext>
            </a:extLst>
          </p:cNvPr>
          <p:cNvSpPr txBox="1">
            <a:spLocks/>
          </p:cNvSpPr>
          <p:nvPr/>
        </p:nvSpPr>
        <p:spPr>
          <a:xfrm>
            <a:off x="861790" y="2451893"/>
            <a:ext cx="10022533" cy="2818376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>
                <a:latin typeface="Helvetica" pitchFamily="2" charset="0"/>
              </a:rPr>
              <a:t>Redimensionado de Imágenes</a:t>
            </a:r>
          </a:p>
          <a:p>
            <a:r>
              <a:rPr lang="es-MX" dirty="0">
                <a:latin typeface="Helvetica" pitchFamily="2" charset="0"/>
              </a:rPr>
              <a:t>Normalización</a:t>
            </a:r>
          </a:p>
          <a:p>
            <a:r>
              <a:rPr lang="es-MX" dirty="0">
                <a:latin typeface="Helvetica" pitchFamily="2" charset="0"/>
              </a:rPr>
              <a:t>Aumento de Datos (Data Augmentation)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• Sobremuestreo de Clases:</a:t>
            </a:r>
          </a:p>
          <a:p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3DC6D20-636C-3440-B6A8-CB51CFF1A04F}"/>
              </a:ext>
            </a:extLst>
          </p:cNvPr>
          <p:cNvSpPr txBox="1"/>
          <p:nvPr/>
        </p:nvSpPr>
        <p:spPr>
          <a:xfrm>
            <a:off x="861790" y="1122828"/>
            <a:ext cx="61015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MX" sz="3200" b="0" i="0" u="none" strike="noStrike" kern="1200" cap="none" spc="0" normalizeH="0" baseline="0" noProof="0" dirty="0">
                <a:ln>
                  <a:noFill/>
                </a:ln>
                <a:solidFill>
                  <a:srgbClr val="E2D4CA">
                    <a:alpha val="75000"/>
                  </a:srgbClr>
                </a:solidFill>
                <a:effectLst/>
                <a:uLnTx/>
                <a:uFillTx/>
                <a:latin typeface="Helvetica" pitchFamily="2" charset="0"/>
                <a:ea typeface="+mj-ea"/>
                <a:cs typeface="+mj-cs"/>
              </a:rPr>
              <a:t>Preprocesamiento</a:t>
            </a: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692940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E3444-E360-862A-F31E-8504CEF7E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F5A8E78-4CDA-6DD5-5CCF-21FA9CF0D99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4525C85-9582-C6F9-EED8-9A6D16ADB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A7A3369-8800-49F9-B076-A37EAA774C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7</a:t>
            </a:fld>
            <a:endParaRPr lang="es-MX" noProof="0"/>
          </a:p>
        </p:txBody>
      </p:sp>
      <p:sp>
        <p:nvSpPr>
          <p:cNvPr id="2" name="Marcador de texto 80">
            <a:extLst>
              <a:ext uri="{FF2B5EF4-FFF2-40B4-BE49-F238E27FC236}">
                <a16:creationId xmlns:a16="http://schemas.microsoft.com/office/drawing/2014/main" id="{B6612735-824F-DC42-AF1E-405035737576}"/>
              </a:ext>
            </a:extLst>
          </p:cNvPr>
          <p:cNvSpPr txBox="1">
            <a:spLocks/>
          </p:cNvSpPr>
          <p:nvPr/>
        </p:nvSpPr>
        <p:spPr>
          <a:xfrm>
            <a:off x="861790" y="1928552"/>
            <a:ext cx="10022533" cy="3806619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Número de filtros: 16, 32, 64 (en las capas convolucionales).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Kernel: 3x3 en todas las capas convolucionales.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Unidades densas: 512, 64, 32.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Tasa de Dropout: 50% y 30% en las capas densas.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Activación:</a:t>
            </a:r>
          </a:p>
          <a:p>
            <a:r>
              <a:rPr lang="es-MX" dirty="0">
                <a:latin typeface="Helvetica" pitchFamily="2" charset="0"/>
              </a:rPr>
              <a:t>ReLU en capas ocultas.</a:t>
            </a:r>
          </a:p>
          <a:p>
            <a:r>
              <a:rPr lang="es-MX" dirty="0">
                <a:latin typeface="Helvetica" pitchFamily="2" charset="0"/>
              </a:rPr>
              <a:t>Softmax en la capa de salida.</a:t>
            </a:r>
          </a:p>
          <a:p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075BAC4-9E0C-2C63-E13A-7BA0ECE19FB4}"/>
              </a:ext>
            </a:extLst>
          </p:cNvPr>
          <p:cNvSpPr txBox="1"/>
          <p:nvPr/>
        </p:nvSpPr>
        <p:spPr>
          <a:xfrm>
            <a:off x="861790" y="1122828"/>
            <a:ext cx="61015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MX" sz="3200" b="0" i="0" u="none" strike="noStrike" kern="1200" cap="none" spc="0" normalizeH="0" baseline="0" noProof="0" dirty="0">
                <a:ln>
                  <a:noFill/>
                </a:ln>
                <a:solidFill>
                  <a:srgbClr val="E2D4CA">
                    <a:alpha val="75000"/>
                  </a:srgbClr>
                </a:solidFill>
                <a:effectLst/>
                <a:uLnTx/>
                <a:uFillTx/>
                <a:latin typeface="Helvetica" pitchFamily="2" charset="0"/>
                <a:ea typeface="+mj-ea"/>
                <a:cs typeface="+mj-cs"/>
              </a:rPr>
              <a:t>Diseño del modelo CNN</a:t>
            </a: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820458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2C01A-6BA9-BC05-B93F-5ED186985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363E333-1C21-B266-B398-925ED3CDFA5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4F5181E-08DA-6CAB-8C5E-C7A96295BE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8F0F9BB-F4DA-BDE6-45FF-BBA013C6E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8</a:t>
            </a:fld>
            <a:endParaRPr lang="es-MX" noProof="0"/>
          </a:p>
        </p:txBody>
      </p:sp>
      <p:sp>
        <p:nvSpPr>
          <p:cNvPr id="2" name="Marcador de texto 80">
            <a:extLst>
              <a:ext uri="{FF2B5EF4-FFF2-40B4-BE49-F238E27FC236}">
                <a16:creationId xmlns:a16="http://schemas.microsoft.com/office/drawing/2014/main" id="{7F3D3199-F886-82C0-212B-B1C649B53DB9}"/>
              </a:ext>
            </a:extLst>
          </p:cNvPr>
          <p:cNvSpPr txBox="1">
            <a:spLocks/>
          </p:cNvSpPr>
          <p:nvPr/>
        </p:nvSpPr>
        <p:spPr>
          <a:xfrm>
            <a:off x="861790" y="1928552"/>
            <a:ext cx="10022533" cy="3806619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Exactitud: 63.76%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Precisión: 70.21%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Recall: 63.76%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F1 Score (Macro): 65.72%</a:t>
            </a:r>
          </a:p>
          <a:p>
            <a:pPr marL="0" indent="0">
              <a:buNone/>
            </a:pPr>
            <a:r>
              <a:rPr lang="es-MX" dirty="0">
                <a:latin typeface="Helvetica" pitchFamily="2" charset="0"/>
              </a:rPr>
              <a:t>AUC (Área bajo la curva ROC): 82.1%</a:t>
            </a:r>
          </a:p>
          <a:p>
            <a:pPr marL="0" indent="0">
              <a:buNone/>
            </a:pPr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  <a:p>
            <a:endParaRPr lang="es-MX" dirty="0">
              <a:latin typeface="Helvetica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F955E23-C748-AA28-C862-F519DFF49CC0}"/>
              </a:ext>
            </a:extLst>
          </p:cNvPr>
          <p:cNvSpPr txBox="1"/>
          <p:nvPr/>
        </p:nvSpPr>
        <p:spPr>
          <a:xfrm>
            <a:off x="861790" y="1122828"/>
            <a:ext cx="610154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-MX" sz="3200" b="0" i="0" u="none" strike="noStrike" kern="1200" cap="none" spc="0" normalizeH="0" baseline="0" noProof="0" dirty="0">
                <a:ln>
                  <a:noFill/>
                </a:ln>
                <a:solidFill>
                  <a:srgbClr val="E2D4CA">
                    <a:alpha val="75000"/>
                  </a:srgbClr>
                </a:solidFill>
                <a:effectLst/>
                <a:uLnTx/>
                <a:uFillTx/>
                <a:latin typeface="Helvetica" pitchFamily="2" charset="0"/>
                <a:ea typeface="+mj-ea"/>
                <a:cs typeface="+mj-cs"/>
              </a:rPr>
              <a:t>Resultados</a:t>
            </a: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352446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3F1D9-0939-A134-18CE-64F68718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21082C-AE89-8738-110B-3D6CB5D0C9E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rtl="0"/>
            <a:r>
              <a:rPr lang="es-MX" noProof="0" dirty="0"/>
              <a:t>2024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7A1F7BA-F1C5-7D0F-4C32-0D873BD2A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rtl="0"/>
            <a:r>
              <a:rPr lang="es-MX" noProof="0" dirty="0"/>
              <a:t>Maestría en Ciencia de Datos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6C02409-B85B-29A6-5452-42CB0E29F8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rtl="0"/>
            <a:fld id="{AE208ADF-3ADD-483D-A721-14E3EEE2C135}" type="slidenum">
              <a:rPr lang="es-MX" noProof="0" smtClean="0"/>
              <a:pPr rtl="0"/>
              <a:t>9</a:t>
            </a:fld>
            <a:endParaRPr lang="es-MX" noProof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637E46B-7867-25D3-E2B8-1C0AD4C3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751"/>
          <a:stretch/>
        </p:blipFill>
        <p:spPr>
          <a:xfrm>
            <a:off x="2212456" y="598515"/>
            <a:ext cx="7450628" cy="5498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19840"/>
      </p:ext>
    </p:extLst>
  </p:cSld>
  <p:clrMapOvr>
    <a:masterClrMapping/>
  </p:clrMapOvr>
</p:sld>
</file>

<file path=ppt/theme/theme1.xml><?xml version="1.0" encoding="utf-8"?>
<a:theme xmlns:a="http://schemas.openxmlformats.org/drawingml/2006/main" name="PineVTI">
  <a:themeElements>
    <a:clrScheme name="Pine">
      <a:dk1>
        <a:sysClr val="windowText" lastClr="000000"/>
      </a:dk1>
      <a:lt1>
        <a:sysClr val="window" lastClr="FFFFFF"/>
      </a:lt1>
      <a:dk2>
        <a:srgbClr val="081B19"/>
      </a:dk2>
      <a:lt2>
        <a:srgbClr val="E2D4CA"/>
      </a:lt2>
      <a:accent1>
        <a:srgbClr val="415347"/>
      </a:accent1>
      <a:accent2>
        <a:srgbClr val="753E33"/>
      </a:accent2>
      <a:accent3>
        <a:srgbClr val="7B614F"/>
      </a:accent3>
      <a:accent4>
        <a:srgbClr val="827B6D"/>
      </a:accent4>
      <a:accent5>
        <a:srgbClr val="495255"/>
      </a:accent5>
      <a:accent6>
        <a:srgbClr val="2D5358"/>
      </a:accent6>
      <a:hlink>
        <a:srgbClr val="A8705D"/>
      </a:hlink>
      <a:folHlink>
        <a:srgbClr val="5B688B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2848786_TF11653146_Win32" id="{17020D32-2635-43D0-9B60-C608A22042D5}" vid="{75A04842-754C-414E-9AA8-1706842657F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506F55-A469-454B-8FCA-6F8BCF9DAA6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C0CC34A-D535-41BC-8B48-A0E1EA32D7E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90CBB4-731C-4440-BC54-D2076F57C8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PineVTI</Template>
  <TotalTime>31</TotalTime>
  <Words>319</Words>
  <Application>Microsoft Macintosh PowerPoint</Application>
  <PresentationFormat>Panorámica</PresentationFormat>
  <Paragraphs>70</Paragraphs>
  <Slides>11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Dante</vt:lpstr>
      <vt:lpstr>Helvetica</vt:lpstr>
      <vt:lpstr>PineVTI</vt:lpstr>
      <vt:lpstr>Clasificación de Lesiones Cutáneas Mediante Redes Neuronales Convolucionales</vt:lpstr>
      <vt:lpstr>Agenda</vt:lpstr>
      <vt:lpstr>Objetivo</vt:lpstr>
      <vt:lpstr>Metodología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ALVARO SALGADO LOPEZ</dc:creator>
  <cp:lastModifiedBy>ALVARO SALGADO LOPEZ</cp:lastModifiedBy>
  <cp:revision>1</cp:revision>
  <dcterms:created xsi:type="dcterms:W3CDTF">2024-11-25T09:25:29Z</dcterms:created>
  <dcterms:modified xsi:type="dcterms:W3CDTF">2024-11-25T09:56:30Z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